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ato" charset="0"/>
      <p:regular r:id="rId19"/>
      <p:bold r:id="rId20"/>
      <p:italic r:id="rId21"/>
      <p:boldItalic r:id="rId22"/>
    </p:embeddedFont>
    <p:embeddedFont>
      <p:font typeface="Roboto" charset="0"/>
      <p:regular r:id="rId23"/>
      <p:bold r:id="rId24"/>
      <p:italic r:id="rId25"/>
      <p:boldItalic r:id="rId26"/>
    </p:embeddedFont>
    <p:embeddedFont>
      <p:font typeface="Playfair Display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30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266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2ee08d720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2ee08d720_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2ee0902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2ee0902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2ee0902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2ee0902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6f88989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f88989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2ee0902a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2ee0902a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2ee0902a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2ee0902a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88989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88989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2ee08d720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2ee08d720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88989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88989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ee08d720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2ee08d720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ee08d720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ee08d720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2ee08d720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2ee08d720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-scZF3nUuZ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7POpxeP4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728175" y="359825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/>
              <a:t>MALALA YOUSAFZAI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905" y="2623050"/>
            <a:ext cx="3429345" cy="18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ART. 34</a:t>
            </a:r>
            <a:endParaRPr sz="1800"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429825" y="1460725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La scuola è aperta a tutti. L'istruzione inferiore, impartita per almeno otto anni, è obbligatoria e gratuita. I capaci e meritevoli, anche se privi di mezzi, hanno diritto di raggiungere i gradi più alti degli studi.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“Abbiamo capito l’importanza della penna e dei libri quando abbiamo visto le armi”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273" y="1514050"/>
            <a:ext cx="3192975" cy="29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554575" y="1868400"/>
            <a:ext cx="42237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“Dopo l’attentato mi sono rialzata, più forte  e ancora più decisa di prima a lottare per il diritto all’istruzione. </a:t>
            </a:r>
            <a:endParaRPr lang="it" sz="1800" dirty="0" smtClean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 smtClean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Sono </a:t>
            </a:r>
            <a:r>
              <a:rPr lang="it" sz="18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tornata subito a scuola.”  </a:t>
            </a:r>
            <a:endParaRPr sz="18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765775" y="3300925"/>
            <a:ext cx="40125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100" u="sng">
                <a:solidFill>
                  <a:schemeClr val="accent5"/>
                </a:solidFill>
                <a:hlinkClick r:id="rId4"/>
              </a:rPr>
              <a:t>https://www.youtube.com/watch?v=-scZF3nUuZg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Malala incontra Obama alla Casa Bianca</a:t>
            </a:r>
            <a:endParaRPr sz="300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700" y="1647825"/>
            <a:ext cx="55626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DISCORSO DI MALALA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… all’Assemblea Generale delle Nazioni Unite</a:t>
            </a:r>
            <a:endParaRPr b="1"/>
          </a:p>
        </p:txBody>
      </p:sp>
      <p:sp>
        <p:nvSpPr>
          <p:cNvPr id="165" name="Google Shape;165;p25"/>
          <p:cNvSpPr txBox="1"/>
          <p:nvPr/>
        </p:nvSpPr>
        <p:spPr>
          <a:xfrm>
            <a:off x="4572000" y="434931"/>
            <a:ext cx="4572000" cy="47085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i="1" dirty="0" smtClean="0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«</a:t>
            </a:r>
            <a:r>
              <a:rPr lang="it" i="1" dirty="0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Oggi tutti noi sappiamo che l’istruzione è uno dei nostri diritti inviolabili. E non solo in Occidente. Nel Corano è scritto che Dio vuole che noi abbiamo la conoscenza, vuole che sappiamo perché il cielo è blu e che impariamo a conoscere gli oceani e le stelle. So che si tratta di una battaglia molto dura: nel mondo ci sono ancora 57 milioni di bambini che non frequentano la scuola primaria, e di questi 32 milioni sono femmine. Ed è molto triste ricordare che proprio il mio paese, il Pakistan, è uno dei peggiori: 5,1 milioni di bambini che non vanno nemmeno alle elementari anche se la nostra Costituzione dice che tutti i bambini hanno il diritto di frequentare la scuola. Abbiamo quasi 50 milioni di adulti analfabeti, due terzi dei quali sono donne come mia madre. </a:t>
            </a:r>
            <a:endParaRPr i="1" dirty="0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 i="1" dirty="0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Prendiamo in mano i nostri libri e le nostre penne. Sono le nostre armi più potenti. Un bambino, un insegnante, un libro e una penna possono cambiare il mondo</a:t>
            </a:r>
            <a:r>
              <a:rPr lang="it" i="1" dirty="0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».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265500" y="446300"/>
            <a:ext cx="4045200" cy="10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IL DISCORSO DI MALALA IN OCCASIONE DELLA CONSEGNA DEL PREMIO NOBEL PER LA PACE</a:t>
            </a:r>
            <a:endParaRPr sz="1800"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https://www.youtube.com/watch?v=Zh7POpxeP4E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2"/>
          </p:nvPr>
        </p:nvSpPr>
        <p:spPr>
          <a:xfrm>
            <a:off x="4930623" y="429141"/>
            <a:ext cx="3837000" cy="4488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“Sono molto orgogliosa di essere la prima pashtun, la prima pachistana e la prima giovane a ricevere questo premio. Sono abbastanza sicura di essere anche la prima vincitrice del Nobel che ancora litiga con suo fratello minore. Questo premio non è solo per me. È per i bambini dimenticati che vogliono un’istruzione. È per i bambini spaventati che vogliono la pace. È per i bambini senza voce che vogliono il cambiamento. Sono qui per i loro diritti, per dare loro voce… Non è il momento di averne compassione. È il momento di agire, per fare in modo che sia l’ultima volta che a dei bambini è sottratta l’istruzione.”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PER STUDIARE</a:t>
            </a:r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4935983" y="878325"/>
            <a:ext cx="3923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 smtClean="0"/>
              <a:t>Chi è </a:t>
            </a:r>
            <a:r>
              <a:rPr lang="it-IT" dirty="0" err="1" smtClean="0"/>
              <a:t>Malala</a:t>
            </a:r>
            <a:r>
              <a:rPr lang="it-IT" dirty="0" smtClean="0"/>
              <a:t>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 smtClean="0"/>
              <a:t>Quali sono le tre cose da sapere per conoscerla meglio?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 smtClean="0"/>
              <a:t>Parla dei diritti dell’infanzia negati in Pakistan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 smtClean="0"/>
              <a:t>Cosa dice la Costituzione italiana sul diritto all’istruzione?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 smtClean="0"/>
              <a:t>Quali sono le parti del Discorso di </a:t>
            </a:r>
            <a:r>
              <a:rPr lang="it-IT" dirty="0" err="1" smtClean="0"/>
              <a:t>Malala</a:t>
            </a:r>
            <a:r>
              <a:rPr lang="it-IT" dirty="0" smtClean="0"/>
              <a:t> all’Assemblea delle Nazioni Unite che ti hanno più colpito?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576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1700" y="337351"/>
            <a:ext cx="8520600" cy="4231349"/>
          </a:xfrm>
        </p:spPr>
        <p:txBody>
          <a:bodyPr/>
          <a:lstStyle/>
          <a:p>
            <a:r>
              <a:rPr lang="it-IT" dirty="0" smtClean="0"/>
              <a:t>IN SINTESI</a:t>
            </a:r>
          </a:p>
          <a:p>
            <a:pPr marL="114300" indent="0">
              <a:buNone/>
            </a:pPr>
            <a:endParaRPr lang="it-IT" dirty="0" smtClean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it-IT" dirty="0" smtClean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it-IT" dirty="0" smtClean="0"/>
              <a:t>Chi </a:t>
            </a:r>
            <a:r>
              <a:rPr lang="it-IT" dirty="0"/>
              <a:t>è </a:t>
            </a:r>
            <a:r>
              <a:rPr lang="it-IT" dirty="0" err="1"/>
              <a:t>Malala</a:t>
            </a:r>
            <a:r>
              <a:rPr lang="it-IT" dirty="0"/>
              <a:t>? </a:t>
            </a:r>
            <a:r>
              <a:rPr lang="it-IT" dirty="0" smtClean="0"/>
              <a:t> </a:t>
            </a:r>
            <a:r>
              <a:rPr lang="it-IT" sz="1100" dirty="0" smtClean="0"/>
              <a:t>E’ una studentessa e attivista. In Pakistan dopo il cambio di regime è stato messo in discussione il diritto allo studio  delle bambine.  Ha così sfidato i talebani. Ha subito un’aggressione ed è stata ferita. E’ diventata simbolo di coloro che credono nell’importanza dell’istruzione come veicolo di riscatto. Ha vinto il Premio Nobel per la pace nel 2014</a:t>
            </a:r>
            <a:endParaRPr lang="it-IT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it-IT" dirty="0"/>
              <a:t>Quali sono le tre cose da sapere per conoscerla meglio</a:t>
            </a:r>
            <a:r>
              <a:rPr lang="it-IT" dirty="0" smtClean="0"/>
              <a:t>? </a:t>
            </a:r>
            <a:r>
              <a:rPr lang="it-IT" sz="1100" dirty="0" smtClean="0"/>
              <a:t> Il Pakistan  in Asia meridionale e confina con India, Cina, Afghanistan ed Iran. </a:t>
            </a:r>
            <a:r>
              <a:rPr lang="it-IT" sz="1100" dirty="0" err="1" smtClean="0"/>
              <a:t>Malala</a:t>
            </a:r>
            <a:r>
              <a:rPr lang="it-IT" sz="1100" dirty="0" smtClean="0"/>
              <a:t> vive in una regione nel  nord del Pakistan finita sotto il controllo dei talebani. Il Pakistan ha attraversato  fasi diverse di dittatura e democrazia. I talebani sono un gruppo di fondamentalisti islamici</a:t>
            </a:r>
            <a:endParaRPr lang="it-IT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it-IT" dirty="0"/>
              <a:t>Parla dei diritti dell’infanzia negati in </a:t>
            </a:r>
            <a:r>
              <a:rPr lang="it-IT" dirty="0" smtClean="0"/>
              <a:t>Pakistan </a:t>
            </a:r>
            <a:r>
              <a:rPr lang="it-IT" sz="1100" dirty="0" err="1" smtClean="0"/>
              <a:t>Pakistan</a:t>
            </a:r>
            <a:r>
              <a:rPr lang="it-IT" sz="1100" dirty="0" smtClean="0"/>
              <a:t> paese  arcaico. Consolidamento legge coranica. I bambini  vittime di sfruttamento</a:t>
            </a:r>
            <a:endParaRPr lang="it-IT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it-IT" dirty="0"/>
              <a:t>Cosa dice la Costituzione italiana sul diritto all’istruzione</a:t>
            </a:r>
            <a:r>
              <a:rPr lang="it-IT" dirty="0" smtClean="0"/>
              <a:t>? </a:t>
            </a:r>
            <a:r>
              <a:rPr lang="it-IT" sz="1100" dirty="0" smtClean="0"/>
              <a:t>Il diritto all’istruzione  è aperto a tutti. La Repubblica deve rimuovere gli ostacoli che potrebbero impedire a qualcuno  di  andare a scuola</a:t>
            </a:r>
            <a:endParaRPr lang="it-IT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it-IT" dirty="0"/>
              <a:t>Quali sono le parti del Discorso di </a:t>
            </a:r>
            <a:r>
              <a:rPr lang="it-IT" dirty="0" err="1"/>
              <a:t>Malala</a:t>
            </a:r>
            <a:r>
              <a:rPr lang="it-IT" dirty="0"/>
              <a:t> all’Assemblea delle Nazioni Unite che ti hanno più colpito</a:t>
            </a:r>
            <a:r>
              <a:rPr lang="it-IT" dirty="0" smtClean="0"/>
              <a:t>?  </a:t>
            </a:r>
            <a:r>
              <a:rPr lang="it-IT" sz="1100" dirty="0" smtClean="0"/>
              <a:t>Mi ha colpito leggere il numero di bambini che non frequentano la scuola nel mondo: sono 57 milioni!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746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MALALA SI PRESENTA 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260100" y="1017725"/>
            <a:ext cx="8623800" cy="392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Sono Malala  Yousafzai. Sono nata il 12 luglio del 1997 in Pakistan. 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Sono una studentessa  e  attivista. 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Nel 2014 ho ricevuto il Premio Nobel per la pace.  Mi sono battuta per i diritti civili e per il diritto allo studio delle bambine della città di Mingora, nella valle dello Swat, dove l’occupazione militare dei talebani rende tali diritti impraticabili.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Frequentavo la scuola fondata da mio padre, ma dopo il cambio di regime il mio diritto allo studio è stato messo in discussione. Non ero d’accordo e ho sfidato i talebani con un celebre </a:t>
            </a:r>
            <a:r>
              <a:rPr lang="it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discorso «Come </a:t>
            </a: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possono portarmi via il mio basilare diritto ad un’educazione</a:t>
            </a:r>
            <a:r>
              <a:rPr lang="it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?».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Sono diventata, con mia grande sorpresa, molto popolare e a tutti gli effetti una corrispondente della BBC, l’emittente nazionale britannica, per la quale curavo la redazione di un blog che documentava le condizioni di vita di bambini e adulti sotto il  regime dei talebani.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Nel 2009 il blog fu oscurato. Questo non mi impedì di continuare la mia battaglia. </a:t>
            </a:r>
            <a:r>
              <a:rPr lang="it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Ciò </a:t>
            </a:r>
            <a:r>
              <a:rPr lang="it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attirò inevitabilmente la furia dei talebani che mi condannarono a morte.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401500"/>
            <a:ext cx="8520600" cy="45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Un giorno, nel 2012, tornando da scuola, un gruppo di uomini armati inviato dal regime, </a:t>
            </a:r>
            <a:r>
              <a:rPr lang="it" sz="1400" dirty="0" smtClean="0"/>
              <a:t>salì </a:t>
            </a:r>
            <a:r>
              <a:rPr lang="it" sz="1400" dirty="0"/>
              <a:t>sullo scuolabus che mi stava riportando a casa e mi sparò ferendomi  gravemente alla testa e al collo. 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Sono stata trasferita in un ospedale  di Birmingham, in Gran Bratagna che si è offerto di curarmi gratuitamente. 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Cominciò a circolare la lettera di un talebano in cui venivo avvisata che, se fossi sopravvissuta, ci avrebbero riprovato. Ero diventata un simbolo degli infedeli e dell’oscenità.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Ho lottato tenacemente per sopravvivere e ci sono riuscita.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Nel 2013 sono stata invitata a tenere un discorso all’ONU.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Mi sono presentata indossando lo scialle di Benazir Bhutto, la prima donna ad essere eletta ministro in un paese islamico, il Pakistan.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Nel 2017 sono diventata messaggera di pace delle Nazioni Unite con l’incarico di promuovere l’educazione femminile.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Credo nell’importanza dell’istruzione come veicolo di tutela e di riscatto per le bambine e i bambini del mondo.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3 cose che dovete sapere per conoscermi meglio</a:t>
            </a:r>
            <a:endParaRPr sz="2400"/>
          </a:p>
        </p:txBody>
      </p:sp>
      <p:grpSp>
        <p:nvGrpSpPr>
          <p:cNvPr id="87" name="Google Shape;87;p16"/>
          <p:cNvGrpSpPr/>
          <p:nvPr/>
        </p:nvGrpSpPr>
        <p:grpSpPr>
          <a:xfrm>
            <a:off x="431825" y="1342525"/>
            <a:ext cx="2683300" cy="3302700"/>
            <a:chOff x="431825" y="1342525"/>
            <a:chExt cx="2683300" cy="3302700"/>
          </a:xfrm>
        </p:grpSpPr>
        <p:sp>
          <p:nvSpPr>
            <p:cNvPr id="88" name="Google Shape;88;p16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6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body" idx="4294967295"/>
          </p:nvPr>
        </p:nvSpPr>
        <p:spPr>
          <a:xfrm>
            <a:off x="436475" y="2160925"/>
            <a:ext cx="2740800" cy="2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400"/>
              <a:t>Sono nata in Pakistan, uno stato dell’Asia meridionale che confina con India, Cina, Afghanistan e Iran.  La regione in cui sono nata è la valle dello Swat, un distretto amministrativo della provincia di Khyber Pakhtunkhwa nel nord del Pakistan, finito sotto il controllo dei Talebani dal 2007.</a:t>
            </a:r>
            <a:endParaRPr sz="1400"/>
          </a:p>
        </p:txBody>
      </p:sp>
      <p:grpSp>
        <p:nvGrpSpPr>
          <p:cNvPr id="93" name="Google Shape;93;p16"/>
          <p:cNvGrpSpPr/>
          <p:nvPr/>
        </p:nvGrpSpPr>
        <p:grpSpPr>
          <a:xfrm>
            <a:off x="3221800" y="1342525"/>
            <a:ext cx="2673003" cy="3302700"/>
            <a:chOff x="3221800" y="1342525"/>
            <a:chExt cx="2673003" cy="3302700"/>
          </a:xfrm>
        </p:grpSpPr>
        <p:sp>
          <p:nvSpPr>
            <p:cNvPr id="94" name="Google Shape;94;p16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7" name="Google Shape;97;p16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6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600100" cy="2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Il Pakistan è stato parte dell’India fino al 14 agosto del 1947. </a:t>
            </a:r>
            <a:r>
              <a:rPr lang="it" sz="1400" dirty="0" smtClean="0"/>
              <a:t> La </a:t>
            </a:r>
            <a:r>
              <a:rPr lang="it" sz="1400" dirty="0"/>
              <a:t>regione indiana venne poi divisa in due parti: il Pakistan a maggioranza musulmana e l’India a maggioranza indù. Il Pakistan  ha poi attraversato diverse fasi di dittatura e democrazia.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grpSp>
        <p:nvGrpSpPr>
          <p:cNvPr id="99" name="Google Shape;99;p16"/>
          <p:cNvGrpSpPr/>
          <p:nvPr/>
        </p:nvGrpSpPr>
        <p:grpSpPr>
          <a:xfrm>
            <a:off x="6007125" y="1342525"/>
            <a:ext cx="2673000" cy="3302700"/>
            <a:chOff x="6007125" y="1342525"/>
            <a:chExt cx="2673000" cy="3302700"/>
          </a:xfrm>
        </p:grpSpPr>
        <p:sp>
          <p:nvSpPr>
            <p:cNvPr id="100" name="Google Shape;100;p16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6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3" name="Google Shape;103;p16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400"/>
              <a:t>II talebani sono un gruppo di fondamentalisti islamici che si sono formati nelle scuole coraniche afghane e pakistane. I talebani hanno imposto in Pakistan la legge coranica e chiuso le scuole.</a:t>
            </a:r>
            <a:endParaRPr sz="1400"/>
          </a:p>
        </p:txBody>
      </p:sp>
      <p:sp>
        <p:nvSpPr>
          <p:cNvPr id="105" name="Google Shape;105;p16"/>
          <p:cNvSpPr txBox="1"/>
          <p:nvPr/>
        </p:nvSpPr>
        <p:spPr>
          <a:xfrm>
            <a:off x="1015825" y="1342525"/>
            <a:ext cx="2101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Dove sono nata</a:t>
            </a:r>
            <a:endParaRPr sz="15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723750" y="1342525"/>
            <a:ext cx="2101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La storia della mia terra</a:t>
            </a:r>
            <a:endParaRPr sz="15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6503425" y="1342525"/>
            <a:ext cx="2101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Chi sono i talebani?</a:t>
            </a:r>
            <a:endParaRPr sz="15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25" y="414275"/>
            <a:ext cx="24193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113" y="4590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3177" y="2686975"/>
            <a:ext cx="2946800" cy="22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6">
            <a:alphaModFix/>
          </a:blip>
          <a:srcRect r="3799" b="12357"/>
          <a:stretch/>
        </p:blipFill>
        <p:spPr>
          <a:xfrm>
            <a:off x="3108775" y="520801"/>
            <a:ext cx="2589925" cy="17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7135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DIRITTI DELL’INFANZIA NEGATI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2100" b="1" dirty="0"/>
              <a:t>PAKISTAN PAESE ARCAICO</a:t>
            </a:r>
            <a:br>
              <a:rPr lang="it" sz="2100" b="1" dirty="0"/>
            </a:br>
            <a:r>
              <a:rPr lang="it" sz="1400" dirty="0"/>
              <a:t>Il Pakistan presenta una struttura economica e sociale arcaica. Dal 1949 il paese non ha compiuto i necessari processi di modernizzazione e democratizzazione delle strutture economiche e sociali.</a:t>
            </a:r>
            <a:endParaRPr sz="1400" dirty="0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t" sz="2100" b="1" dirty="0"/>
              <a:t>CONSOLIDAMENTO LEGGE CORANICA</a:t>
            </a:r>
            <a:endParaRPr sz="2100" b="1" dirty="0"/>
          </a:p>
          <a:p>
            <a:pPr marL="4500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 dirty="0"/>
              <a:t> Il consolidamento della legge coranica e l’affermazione della priorità della tradizione hanno inibito   ogni processo di </a:t>
            </a:r>
            <a:r>
              <a:rPr lang="it" sz="1400" dirty="0" smtClean="0"/>
              <a:t>sviluppo. </a:t>
            </a:r>
            <a:endParaRPr sz="1400" dirty="0"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AutoNum type="arabicPeriod"/>
            </a:pPr>
            <a:r>
              <a:rPr lang="it" sz="2100" b="1" dirty="0"/>
              <a:t>I DIRITTI DELL’INFANZIA VENGONO NEGATI</a:t>
            </a:r>
            <a:br>
              <a:rPr lang="it" sz="2100" b="1" dirty="0"/>
            </a:br>
            <a:r>
              <a:rPr lang="it" sz="1400" dirty="0"/>
              <a:t>I bambini pakistani sono vittime di sfruttamento, abusi e violenze </a:t>
            </a:r>
            <a:r>
              <a:rPr lang="it" sz="1400" dirty="0" smtClean="0"/>
              <a:t>sessuali.</a:t>
            </a:r>
            <a:endParaRPr sz="2100" b="1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100" b="1"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25" y="152400"/>
            <a:ext cx="75604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68850" y="611175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Quattro milioni di bambini sono costretti a lavori - spesso  pesanti - e fra questi, oltre un milione vive per strada, dove è facile vittima di violenza. 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Inoltre i  talebani impongono una visione maschilista e chiusa del mondo:  le bambine non possono frequentare la scuola perché si teme che chi studia possa opporsi al regime di terrore creato.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953" y="2755050"/>
            <a:ext cx="2816199" cy="18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ARTICOLI DELLA COSTITUZIONE  ITALIANA CHE SANCISCONO IL DIRITTO ALL’ISTRUZIONE IN ITALIA</a:t>
            </a:r>
            <a:endParaRPr sz="2400"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311700" y="1316075"/>
            <a:ext cx="8520600" cy="3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ART. 3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Tutti i cittadini hanno pari dignità sociale e sono eguali davanti alla legge, senza distinzione di sesso, di razza, di lingua, di religione, di opinioni politiche, di condizioni personali e sociali. È compito della Repubblica rimuovere gli ostacoli di ordine economico e sociale, che, limitando di fatto la libertà e l'eguaglianza dei cittadini, impediscono il pieno sviluppo della persona umana.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ART. 34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1393</Words>
  <Application>Microsoft Office PowerPoint</Application>
  <PresentationFormat>Presentazione su schermo (16:9)</PresentationFormat>
  <Paragraphs>76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Lato</vt:lpstr>
      <vt:lpstr>Roboto</vt:lpstr>
      <vt:lpstr>Playfair Display</vt:lpstr>
      <vt:lpstr>Blue &amp; Gold</vt:lpstr>
      <vt:lpstr>MALALA YOUSAFZAI</vt:lpstr>
      <vt:lpstr>MALALA SI PRESENTA </vt:lpstr>
      <vt:lpstr>Presentazione standard di PowerPoint</vt:lpstr>
      <vt:lpstr>3 cose che dovete sapere per conoscermi meglio</vt:lpstr>
      <vt:lpstr>Presentazione standard di PowerPoint</vt:lpstr>
      <vt:lpstr>I DIRITTI DELL’INFANZIA NEGATI</vt:lpstr>
      <vt:lpstr>Presentazione standard di PowerPoint</vt:lpstr>
      <vt:lpstr>Presentazione standard di PowerPoint</vt:lpstr>
      <vt:lpstr>ARTICOLI DELLA COSTITUZIONE  ITALIANA CHE SANCISCONO IL DIRITTO ALL’ISTRUZIONE IN ITALIA</vt:lpstr>
      <vt:lpstr>ART. 34</vt:lpstr>
      <vt:lpstr>“Abbiamo capito l’importanza della penna e dei libri quando abbiamo visto le armi” </vt:lpstr>
      <vt:lpstr>Malala incontra Obama alla Casa Bianca</vt:lpstr>
      <vt:lpstr>IL DISCORSO DI MALALA</vt:lpstr>
      <vt:lpstr>IL DISCORSO DI MALALA IN OCCASIONE DELLA CONSEGNA DEL PREMIO NOBEL PER LA PACE</vt:lpstr>
      <vt:lpstr>PER STUDIARE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MALALA YOUSAFZAI</dc:title>
  <dc:creator>Donata</dc:creator>
  <cp:lastModifiedBy>Utente</cp:lastModifiedBy>
  <cp:revision>11</cp:revision>
  <cp:lastPrinted>2020-05-27T12:34:51Z</cp:lastPrinted>
  <dcterms:modified xsi:type="dcterms:W3CDTF">2021-06-11T08:24:32Z</dcterms:modified>
</cp:coreProperties>
</file>