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Alfa Slab On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lfaSlabOne-regular.fntdata"/><Relationship Id="rId14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2fd8338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2fd8338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2fd8338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2fd8338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2fd8338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2fd8338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f2fd8338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f2fd8338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243975" y="189575"/>
            <a:ext cx="8520600" cy="1957800"/>
          </a:xfrm>
          <a:prstGeom prst="rect">
            <a:avLst/>
          </a:prstGeom>
          <a:solidFill>
            <a:srgbClr val="93C47D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0">
                <a:solidFill>
                  <a:srgbClr val="674EA7"/>
                </a:solidFill>
              </a:rPr>
              <a:t>MO</a:t>
            </a:r>
            <a:r>
              <a:rPr lang="it" sz="12000">
                <a:solidFill>
                  <a:srgbClr val="674EA7"/>
                </a:solidFill>
              </a:rPr>
              <a:t>  RE</a:t>
            </a:r>
            <a:endParaRPr sz="12000">
              <a:solidFill>
                <a:srgbClr val="674EA7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3200" y="2311825"/>
            <a:ext cx="4247525" cy="283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243975" y="189575"/>
            <a:ext cx="8520600" cy="1957800"/>
          </a:xfrm>
          <a:prstGeom prst="rect">
            <a:avLst/>
          </a:prstGeom>
          <a:solidFill>
            <a:srgbClr val="B4A7D6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0">
                <a:solidFill>
                  <a:srgbClr val="741B47"/>
                </a:solidFill>
              </a:rPr>
              <a:t>NA</a:t>
            </a:r>
            <a:r>
              <a:rPr lang="it" sz="12000">
                <a:solidFill>
                  <a:srgbClr val="741B47"/>
                </a:solidFill>
              </a:rPr>
              <a:t>  VE</a:t>
            </a:r>
            <a:endParaRPr sz="12000">
              <a:solidFill>
                <a:srgbClr val="741B47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5725" y="2251600"/>
            <a:ext cx="4806226" cy="269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243975" y="189575"/>
            <a:ext cx="8520600" cy="1957800"/>
          </a:xfrm>
          <a:prstGeom prst="rect">
            <a:avLst/>
          </a:prstGeom>
          <a:solidFill>
            <a:srgbClr val="D5A6BD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0">
                <a:solidFill>
                  <a:srgbClr val="38761D"/>
                </a:solidFill>
              </a:rPr>
              <a:t>PI</a:t>
            </a:r>
            <a:r>
              <a:rPr lang="it" sz="12000">
                <a:solidFill>
                  <a:srgbClr val="38761D"/>
                </a:solidFill>
              </a:rPr>
              <a:t>  NO</a:t>
            </a:r>
            <a:endParaRPr sz="12000">
              <a:solidFill>
                <a:srgbClr val="38761D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1625" y="2227500"/>
            <a:ext cx="4456901" cy="2691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ctrTitle"/>
          </p:nvPr>
        </p:nvSpPr>
        <p:spPr>
          <a:xfrm>
            <a:off x="243975" y="189575"/>
            <a:ext cx="8520600" cy="1957800"/>
          </a:xfrm>
          <a:prstGeom prst="rect">
            <a:avLst/>
          </a:prstGeom>
          <a:solidFill>
            <a:srgbClr val="38761D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0">
                <a:solidFill>
                  <a:srgbClr val="EFEFEF"/>
                </a:solidFill>
              </a:rPr>
              <a:t>FO </a:t>
            </a:r>
            <a:r>
              <a:rPr lang="it" sz="12000">
                <a:solidFill>
                  <a:srgbClr val="EFEFEF"/>
                </a:solidFill>
              </a:rPr>
              <a:t> CA</a:t>
            </a:r>
            <a:endParaRPr sz="12000">
              <a:solidFill>
                <a:srgbClr val="EFEFEF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4250" y="2335925"/>
            <a:ext cx="4068775" cy="269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ctrTitle"/>
          </p:nvPr>
        </p:nvSpPr>
        <p:spPr>
          <a:xfrm>
            <a:off x="243975" y="189575"/>
            <a:ext cx="8520600" cy="1957800"/>
          </a:xfrm>
          <a:prstGeom prst="rect">
            <a:avLst/>
          </a:prstGeom>
          <a:solidFill>
            <a:srgbClr val="F1C232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0">
                <a:solidFill>
                  <a:srgbClr val="6AA84F"/>
                </a:solidFill>
              </a:rPr>
              <a:t>PE</a:t>
            </a:r>
            <a:r>
              <a:rPr lang="it" sz="12000">
                <a:solidFill>
                  <a:srgbClr val="6AA84F"/>
                </a:solidFill>
              </a:rPr>
              <a:t>  RA</a:t>
            </a:r>
            <a:endParaRPr sz="12000">
              <a:solidFill>
                <a:srgbClr val="6AA84F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0613" y="2147375"/>
            <a:ext cx="4707324" cy="2843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