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60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242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75f42fb8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75f42fb8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75f42fb8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75f42fb8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75f42fb8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75f42fb8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5f42fb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75f42fb8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5f42fb8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75f42fb8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75f42fb8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75f42fb8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75f42fb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75f42fb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75f42fb8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75f42fb8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75f42fb8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75f42fb8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75f42fb8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75f42fb8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75f42fb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75f42fb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5f42fb8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5f42fb8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5f42fb8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75f42fb8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5f42fb8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75f42fb8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BATTAGLIA DELLE MIDWAY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743650" y="508150"/>
            <a:ext cx="7969200" cy="4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Quando avvenne la battaglia delle Midway?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La battaglia delle Midway fu combattuta tra </a:t>
            </a:r>
            <a:r>
              <a:rPr lang="it" sz="1300" b="1">
                <a:solidFill>
                  <a:srgbClr val="222222"/>
                </a:solidFill>
                <a:highlight>
                  <a:srgbClr val="FFFFFF"/>
                </a:highlight>
              </a:rPr>
              <a:t>il 4 e il 5 giugno 1942,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 durante la seconda guerra mondiale.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Che cosa accadde?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Gli Stati Uniti respinsero l’attacco del Giappone nei pressi delle isole Midway</a:t>
            </a:r>
            <a:endParaRPr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Perché alla fine del 1941 la guerra divenne veramente mondiale? </a:t>
            </a:r>
            <a:r>
              <a:rPr lang="it" sz="1300">
                <a:solidFill>
                  <a:schemeClr val="dk2"/>
                </a:solidFill>
              </a:rPr>
              <a:t>Perchè entrano in guerra Stati Uniti (continente americano) e Giappone (Asia) </a:t>
            </a:r>
            <a:endParaRPr sz="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Quali erano gli obiettivi del Giappone? </a:t>
            </a:r>
            <a:r>
              <a:rPr lang="it" sz="1300">
                <a:solidFill>
                  <a:schemeClr val="dk2"/>
                </a:solidFill>
              </a:rPr>
              <a:t> Il Giappone, dopo avere occupato parte della Cina, progetta di allargare il suo impero</a:t>
            </a:r>
            <a:endParaRPr sz="13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666666"/>
                </a:solidFill>
                <a:highlight>
                  <a:srgbClr val="FFFFFF"/>
                </a:highlight>
              </a:rPr>
              <a:t>Perché solo gli Stati Uniti possono fermare il Giappone? </a:t>
            </a:r>
            <a:r>
              <a:rPr lang="it" sz="1300">
                <a:solidFill>
                  <a:srgbClr val="666666"/>
                </a:solidFill>
                <a:highlight>
                  <a:srgbClr val="FFFFFF"/>
                </a:highlight>
              </a:rPr>
              <a:t>Possono fermare il Giappone perché hanno una grande flotta in quella parte del mondo</a:t>
            </a:r>
            <a:endParaRPr sz="13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666666"/>
                </a:solidFill>
                <a:highlight>
                  <a:srgbClr val="FFFFFF"/>
                </a:highlight>
              </a:rPr>
              <a:t>Che cosa accade il 7 dicembre del 1941?</a:t>
            </a:r>
            <a:r>
              <a:rPr lang="it" sz="1300">
                <a:solidFill>
                  <a:srgbClr val="666666"/>
                </a:solidFill>
                <a:highlight>
                  <a:srgbClr val="FFFFFF"/>
                </a:highlight>
              </a:rPr>
              <a:t> Gli aerei Giapponesi bombardano le navi americane a Pearl Harbor</a:t>
            </a:r>
            <a:endParaRPr sz="13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/>
        </p:nvSpPr>
        <p:spPr>
          <a:xfrm>
            <a:off x="593550" y="594900"/>
            <a:ext cx="7956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 cosa fa </a:t>
            </a: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il presidente degli Stati Uniti Roosevelt</a:t>
            </a:r>
            <a:r>
              <a:rPr lang="it" sz="1700" b="1">
                <a:solidFill>
                  <a:srgbClr val="222222"/>
                </a:solidFill>
                <a:highlight>
                  <a:srgbClr val="FFFFFF"/>
                </a:highlight>
              </a:rPr>
              <a:t>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Il presidente dichiara guerra al Giappone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Che cosa fa all’inizio del 1942 il Giappone?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Il Giappone conquista molte isole dell’oceano Pacifico. Pare invincibile.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Cosa accade in seguito?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La situazione cambia: gli Alleati cominciano a vincere in più parti nel mondo. Gli americani bombardano Tokyo il 18 aprile 1942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Cosa fa il Giappone dopo il bombardamento di Tokyo?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Il Giappone risponde  muovendo una grande flotta con la guida dell’ammiraglio Yamamoto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Cosa accade il 4 giugno del 1942?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I giapponesi infliggono gravi danni agli americani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In che modo l’aviazione statunitense riesce a reagire? </a:t>
            </a: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</a:rPr>
              <a:t>Grazie a tre portaerei statunitensi da cui si alzano i bombardieri che distruggono la flotta giapponese rimasta senza l’aiuto delle corazzate. (errore di  Yamamoto). Vittoria degli Stati Uniti il 5 giugno del 1942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 b="1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Bombardieri americani</a:t>
            </a:r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125" y="1233175"/>
            <a:ext cx="3469025" cy="269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Corazzate giapponesi</a:t>
            </a:r>
            <a:endParaRPr/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775" y="1789700"/>
            <a:ext cx="3781725" cy="17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Incrociatori giapponesi</a:t>
            </a:r>
            <a:endParaRPr/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900" y="780825"/>
            <a:ext cx="4337876" cy="30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Portaerei</a:t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200" y="1113854"/>
            <a:ext cx="3786300" cy="295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159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battaglia delle Midway</a:t>
            </a:r>
            <a:endParaRPr sz="28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270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battaglia delle Midway fu combattuta tra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4 e il 5 giugno 1942,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durante la seconda guerra mondiale.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 cosa accadde?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Gli Stati Uniti respinsero l’attacco del Giappone nei pressi delle isole Midway,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segnando l'arresto dell'avanzata nipponica.</a:t>
            </a:r>
            <a:endParaRPr sz="16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125" y="780125"/>
            <a:ext cx="5256901" cy="34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718825" y="1026225"/>
            <a:ext cx="8006700" cy="3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3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Alla fine del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1941 la guerra diventa veramente mondiale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perché entrano nel conflitto anche gli Stati Uniti e il Giappone.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Giappone,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che ha da tempo occupato parte della Cina e altri territori nell’Asia orientale,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progetta di allargare ancora il suo impero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Solo gli Stati Uniti possono fermarlo perché hanno una grande flotta in quella parte del mondo.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7 dicembre 1941 aerei giapponesi bombardano le navi americani che si trovano a Pearl Harbor, nelle Hawaii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544150"/>
            <a:ext cx="852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3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it" sz="18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Come si svolse la Battaglia delle Midway?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50" y="152400"/>
            <a:ext cx="729362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57725" y="731250"/>
            <a:ext cx="80934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giorno dopo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presidente degli Stati Uniti, Roosevelt, dichiara guerra al Giappone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All’inizio del 1942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mentre i tedeschi dominano gran parte dell’Europa, i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 Giappone conquista molte isole del Pacifico. Proprio quell’anno però la situazione cambia, perché gli alleati (Inglesi, francese, Russi e Americani) cominciano a vincere in diverse parti del mondo.</a:t>
            </a:r>
            <a:endParaRPr sz="160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18 aprile 1942 aerei americani arrivano a bombardare Tokyo.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Nel Pacifico, tra il 4 e il 5 giugno 1942, la flotta americana ottiene un’importante vittoria su quella giapponese: si tratta della battaglia di Midway. È una battaglia navale anomala: è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combattuta per mare, ma quasi esclusivamente da forze aeree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33775" y="322075"/>
            <a:ext cx="81678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it" sz="2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ome si svolge questa battaglia?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Dopo il bombardamento di Tokyo,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Giappone risponde con un enorme dispiegamento navale: la flotta guidata dall’ammiraglio Yamamoto punta l’atollo di Midway, ritenuto strategico nel Pacifico.</a:t>
            </a:r>
            <a:endParaRPr sz="160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4 giugno 1942 i velivoli decollati dalle portaerei giapponesi infliggono gravi danni agli americani. 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superiorità giapponese appare schiacciante e c'è già chi festeggia a bordo delle navi del Sol Levante.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Ma,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nel giro di poche ore, tutto cambia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11700" y="495750"/>
            <a:ext cx="8520600" cy="44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L’aviazione statunitense riesce a reagire, 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grazie a tre portaerei da cui si alzano i bombardieri che colpiscono duramente la flotta giapponese, rimasta senza l’appoggio delle corazzate che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Yamamoto, compiendo un grave errore tattico, ha fatte avanzare, lasciando così scoperte le portaerei.</a:t>
            </a:r>
            <a:endParaRPr sz="160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 errore fatale: 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controffensiva statunitense – guidata dall’ammiraglio Nimitz – ha successo </a:t>
            </a:r>
            <a:r>
              <a:rPr lang="it" sz="16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 il 5 giugno Yamamoto ordina la ritirata, lasciandosi dietro quattro portaerei e un incrociatore pesante affondati e oltre trecento aerei abbattuti.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925" y="3134075"/>
            <a:ext cx="3021376" cy="169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/>
              <a:t>Per studiare</a:t>
            </a:r>
            <a:endParaRPr sz="2500"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Quando avvenne la battaglia delle Midway?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Che cosa accadde?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Perché alla fine del 1941 la guerra divenne veramente mondiale?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Quali erano gli obiettivi del Giappone?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  <a:highlight>
                  <a:srgbClr val="FFFFFF"/>
                </a:highlight>
              </a:rPr>
              <a:t>Perché solo gli Stati Uniti possono fermare il Giappone?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  <a:highlight>
                  <a:srgbClr val="FFFFFF"/>
                </a:highlight>
              </a:rPr>
              <a:t>Che cosa accade il 7 dicembre del 1941?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311700" y="656875"/>
            <a:ext cx="85206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Che cosa fa </a:t>
            </a: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il presidente degli Stati Uniti Roosevelt</a:t>
            </a:r>
            <a:r>
              <a:rPr lang="it" sz="1700" b="1">
                <a:solidFill>
                  <a:srgbClr val="222222"/>
                </a:solidFill>
                <a:highlight>
                  <a:srgbClr val="FFFFFF"/>
                </a:highlight>
              </a:rPr>
              <a:t>?</a:t>
            </a:r>
            <a:endParaRPr sz="17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Che cosa fa all’inizio del 1942 il Giappone?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Cosa accade in seguito?</a:t>
            </a:r>
            <a:r>
              <a:rPr lang="it" sz="16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Cosa fa il Giappone dopo il bombardamento di Tokyo?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Cosa accade il 4 giugno del 1942?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22222"/>
                </a:solidFill>
                <a:highlight>
                  <a:srgbClr val="FFFFFF"/>
                </a:highlight>
              </a:rPr>
              <a:t>In che modo l’aviazione statunitense riesce a reagire?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Presentazione su schermo (16:9)</PresentationFormat>
  <Paragraphs>49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Roboto</vt:lpstr>
      <vt:lpstr>Simple Light</vt:lpstr>
      <vt:lpstr>LA BATTAGLIA DELLE MIDWAY</vt:lpstr>
      <vt:lpstr>La battaglia delle Midway</vt:lpstr>
      <vt:lpstr>Come si svolse la Battaglia delle Midway?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studiare</vt:lpstr>
      <vt:lpstr>Presentazione standard di PowerPoint</vt:lpstr>
      <vt:lpstr>Presentazione standard di PowerPoint</vt:lpstr>
      <vt:lpstr>Presentazione standard di PowerPoint</vt:lpstr>
      <vt:lpstr>Bombardieri americani</vt:lpstr>
      <vt:lpstr>Corazzate giapponesi</vt:lpstr>
      <vt:lpstr>Incrociatori giapponesi</vt:lpstr>
      <vt:lpstr>Portaerei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BATTAGLIA DELLE MIDWAY</dc:title>
  <dc:creator>Utente</dc:creator>
  <cp:lastModifiedBy>Utente</cp:lastModifiedBy>
  <cp:revision>1</cp:revision>
  <dcterms:modified xsi:type="dcterms:W3CDTF">2021-06-11T08:34:38Z</dcterms:modified>
</cp:coreProperties>
</file>