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Playfair Display" charset="0"/>
      <p:regular r:id="rId7"/>
      <p:bold r:id="rId8"/>
      <p:italic r:id="rId9"/>
      <p:boldItalic r:id="rId10"/>
    </p:embeddedFont>
    <p:embeddedFont>
      <p:font typeface="La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7" d="100"/>
          <a:sy n="97" d="100"/>
        </p:scale>
        <p:origin x="-60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12268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898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898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6b60fd748aa8705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6b60fd748aa8705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6b60fd748aa8705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6b60fd748aa8705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lue-gold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"/>
              <a:t>I SETTORI PRODUTTIVI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11694" y="1289831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       SETTORE PRIMARIO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utilizza le materie prime ricavate dalla natura</a:t>
            </a:r>
            <a:endParaRPr b="1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comprende tutte le attività che riguardano le colture, sia quelle tradizionali che quelle biologiche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Comprende: 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Agricoltura, allevamento, pesca, attività estrattive, sfruttamento dei boschi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SETTORE SECONDARIO 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Si occupa della trasformazione delle materie prime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b="1"/>
              <a:t>Comprende le imprese che operano nel settore industriale: edilizia, abbigliamento e tessile, metalmeccanica, metallurgica, alimentari, elettrotecnica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SETTORE TERZIARIO </a:t>
            </a:r>
            <a:endParaRPr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it" b="1"/>
              <a:t>produce o fornisce servizi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b="1"/>
              <a:t>Comprende tutte quelle attività complementari e di ausilio alle attività dei settori primario e secondario: attività bancarie, telecomunicazioni, turismo, ricerca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Presentazione su schermo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Playfair Display</vt:lpstr>
      <vt:lpstr>Lato</vt:lpstr>
      <vt:lpstr>Blue &amp; Gold</vt:lpstr>
      <vt:lpstr>I SETTORI PRODUTTIVI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SETTORI PRODUTTIVI </dc:title>
  <dc:creator>Utente</dc:creator>
  <cp:lastModifiedBy>Utente</cp:lastModifiedBy>
  <cp:revision>1</cp:revision>
  <dcterms:modified xsi:type="dcterms:W3CDTF">2021-06-11T08:19:56Z</dcterms:modified>
</cp:coreProperties>
</file>