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82" r:id="rId6"/>
    <p:sldId id="279" r:id="rId7"/>
    <p:sldId id="281" r:id="rId8"/>
    <p:sldId id="261" r:id="rId9"/>
    <p:sldId id="275" r:id="rId10"/>
    <p:sldId id="274" r:id="rId11"/>
    <p:sldId id="298" r:id="rId12"/>
    <p:sldId id="299" r:id="rId13"/>
    <p:sldId id="307" r:id="rId14"/>
    <p:sldId id="300" r:id="rId15"/>
    <p:sldId id="301" r:id="rId16"/>
    <p:sldId id="302" r:id="rId17"/>
    <p:sldId id="306" r:id="rId18"/>
    <p:sldId id="304" r:id="rId19"/>
    <p:sldId id="288" r:id="rId20"/>
    <p:sldId id="289" r:id="rId21"/>
    <p:sldId id="290" r:id="rId22"/>
    <p:sldId id="291" r:id="rId23"/>
    <p:sldId id="296" r:id="rId24"/>
    <p:sldId id="297" r:id="rId25"/>
    <p:sldId id="292" r:id="rId26"/>
    <p:sldId id="293" r:id="rId27"/>
    <p:sldId id="264" r:id="rId28"/>
    <p:sldId id="280" r:id="rId29"/>
    <p:sldId id="286" r:id="rId30"/>
    <p:sldId id="266" r:id="rId31"/>
    <p:sldId id="309" r:id="rId32"/>
    <p:sldId id="311" r:id="rId33"/>
    <p:sldId id="310" r:id="rId34"/>
    <p:sldId id="272" r:id="rId35"/>
    <p:sldId id="312" r:id="rId36"/>
    <p:sldId id="313" r:id="rId37"/>
    <p:sldId id="315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26/06/2019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ATELIER DIGITALI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61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nata\Desktop\foto Ipad e Iphone 2019\IMG_12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 r="14444" b="37277"/>
          <a:stretch/>
        </p:blipFill>
        <p:spPr bwMode="auto">
          <a:xfrm>
            <a:off x="2000250" y="1081825"/>
            <a:ext cx="5164038" cy="377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onata\Downloads\FullSizeRender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" y="195345"/>
            <a:ext cx="9144000" cy="64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05237" y="764704"/>
            <a:ext cx="763284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COME SI SVOLGERÀ IL LABORATORIO “ATELIER DIGITALE”</a:t>
            </a:r>
          </a:p>
          <a:p>
            <a:pPr algn="ctr"/>
            <a:r>
              <a:rPr lang="it-IT" dirty="0"/>
              <a:t>ALBERI CON LINEE VOLUME</a:t>
            </a:r>
          </a:p>
          <a:p>
            <a:r>
              <a:rPr lang="it-IT" dirty="0"/>
              <a:t> </a:t>
            </a:r>
          </a:p>
          <a:p>
            <a:pPr lvl="0"/>
            <a:r>
              <a:rPr lang="it-IT" sz="1600" dirty="0" smtClean="0"/>
              <a:t>-per prima cosa si disegna la sagoma di un albero spoglio. 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-si accostano linee parallele per dare la sensazione della tridimensionalità: gli alunni tracciano linee parallele con quattro colori in sequenza ripetuta. le linee saranno rette sullo sfondo del disegno e curve sulle parti che costituiscono  l’albero.</a:t>
            </a:r>
          </a:p>
          <a:p>
            <a:r>
              <a:rPr lang="it-IT" sz="1600" dirty="0" smtClean="0"/>
              <a:t> 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-si fotografa l’albero colorato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-si incollano sagome colorate di uccelli in volo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-si aumenterà la realtà in modo analogico utilizzando le </a:t>
            </a:r>
            <a:r>
              <a:rPr lang="it-IT" sz="1600" dirty="0" err="1" smtClean="0"/>
              <a:t>apps</a:t>
            </a:r>
            <a:r>
              <a:rPr lang="it-IT" sz="1600" dirty="0" smtClean="0"/>
              <a:t> </a:t>
            </a:r>
            <a:r>
              <a:rPr lang="it-IT" sz="1600" dirty="0" err="1" smtClean="0"/>
              <a:t>aurasma</a:t>
            </a:r>
            <a:r>
              <a:rPr lang="it-IT" sz="1600" dirty="0" smtClean="0"/>
              <a:t> oppure </a:t>
            </a:r>
            <a:r>
              <a:rPr lang="it-IT" sz="1600" dirty="0" err="1" smtClean="0"/>
              <a:t>istopmotion</a:t>
            </a:r>
            <a:endParaRPr lang="it-IT" sz="1600" dirty="0" smtClean="0"/>
          </a:p>
          <a:p>
            <a:r>
              <a:rPr lang="it-IT" sz="1600" dirty="0" smtClean="0"/>
              <a:t> 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-spiegazione di che cosa si intende per </a:t>
            </a:r>
            <a:r>
              <a:rPr lang="it-IT" sz="1600" dirty="0" err="1" smtClean="0"/>
              <a:t>qr</a:t>
            </a:r>
            <a:r>
              <a:rPr lang="it-IT" sz="1600" dirty="0" smtClean="0"/>
              <a:t> code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infine si incollerà un </a:t>
            </a:r>
            <a:r>
              <a:rPr lang="it-IT" sz="1600" dirty="0" err="1" smtClean="0"/>
              <a:t>qr</a:t>
            </a:r>
            <a:r>
              <a:rPr lang="it-IT" sz="1600" dirty="0" smtClean="0"/>
              <a:t> code sul foglio per potere memorizzare le sequenze di lavoro </a:t>
            </a:r>
          </a:p>
          <a:p>
            <a:r>
              <a:rPr lang="it-IT" dirty="0" smtClean="0"/>
              <a:t>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08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onata\Downloads\FullSizeRender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81155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69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464496" cy="590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304738" cy="569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67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571285" cy="55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1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4746" y="836712"/>
            <a:ext cx="78488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Percorso N. </a:t>
            </a:r>
            <a:r>
              <a:rPr lang="it-IT" sz="2000" b="1" dirty="0" smtClean="0"/>
              <a:t>2: Creare puzzle</a:t>
            </a:r>
            <a:endParaRPr lang="it-IT" sz="2000" dirty="0"/>
          </a:p>
          <a:p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Obiettivi:</a:t>
            </a:r>
            <a:br>
              <a:rPr lang="it-IT" sz="2000" b="1" dirty="0"/>
            </a:br>
            <a:r>
              <a:rPr lang="it-IT" sz="2000" dirty="0"/>
              <a:t>⁃ </a:t>
            </a:r>
            <a:r>
              <a:rPr lang="it-IT" sz="2000" dirty="0" smtClean="0"/>
              <a:t>Esplorare le passioni ludiche degli studenti per trovare  nuovi percorsi per l’inclusione di studenti diversamente abili </a:t>
            </a:r>
          </a:p>
          <a:p>
            <a:r>
              <a:rPr lang="it-IT" sz="2000" dirty="0" smtClean="0"/>
              <a:t>⁃ Incoraggiare il lavoro di squadra</a:t>
            </a:r>
            <a:endParaRPr lang="it-IT" sz="2000" dirty="0"/>
          </a:p>
          <a:p>
            <a:endParaRPr lang="it-IT" sz="2000" b="1" dirty="0" smtClean="0"/>
          </a:p>
          <a:p>
            <a:r>
              <a:rPr lang="it-IT" sz="2000" b="1" dirty="0" smtClean="0"/>
              <a:t>Le </a:t>
            </a:r>
            <a:r>
              <a:rPr lang="it-IT" sz="2000" b="1" dirty="0" err="1"/>
              <a:t>APPs</a:t>
            </a:r>
            <a:r>
              <a:rPr lang="it-IT" sz="2000" b="1" dirty="0"/>
              <a:t>: </a:t>
            </a:r>
            <a:endParaRPr lang="it-IT" sz="2000" dirty="0"/>
          </a:p>
          <a:p>
            <a:r>
              <a:rPr lang="it-IT" sz="2000" dirty="0"/>
              <a:t>⁃ </a:t>
            </a:r>
            <a:r>
              <a:rPr lang="it-IT" sz="2000" dirty="0" err="1" smtClean="0"/>
              <a:t>Puzzlemania</a:t>
            </a:r>
            <a:endParaRPr lang="it-IT" sz="2000" dirty="0"/>
          </a:p>
          <a:p>
            <a:r>
              <a:rPr lang="it-IT" sz="2000" dirty="0"/>
              <a:t>⁃ </a:t>
            </a:r>
            <a:r>
              <a:rPr lang="it-IT" sz="2000" dirty="0" err="1" smtClean="0"/>
              <a:t>Audacity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04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352389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COME SI SVOLGERÀ IL LABORATORIO “ATELIER DIGITALE”</a:t>
            </a:r>
          </a:p>
          <a:p>
            <a:pPr algn="ctr"/>
            <a:r>
              <a:rPr lang="it-IT" sz="2000" dirty="0"/>
              <a:t>  Harold </a:t>
            </a:r>
            <a:r>
              <a:rPr lang="it-IT" sz="2000" dirty="0" err="1"/>
              <a:t>Hollingsworth</a:t>
            </a:r>
            <a:endParaRPr lang="it-IT" sz="2000" dirty="0"/>
          </a:p>
          <a:p>
            <a:r>
              <a:rPr lang="it-IT" sz="2000" dirty="0"/>
              <a:t> </a:t>
            </a:r>
          </a:p>
          <a:p>
            <a:pPr lvl="0"/>
            <a:r>
              <a:rPr lang="it-IT" sz="1600" dirty="0" smtClean="0"/>
              <a:t>- Disegnare un quadrato su entrambi i lati del foglio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 Dividere una faccia in una griglia di sedici quadrati e l’altra faccia in quattro quadrati.</a:t>
            </a:r>
          </a:p>
          <a:p>
            <a:r>
              <a:rPr lang="it-IT" sz="1600" dirty="0" smtClean="0"/>
              <a:t>  </a:t>
            </a:r>
          </a:p>
          <a:p>
            <a:pPr lvl="0"/>
            <a:r>
              <a:rPr lang="it-IT" sz="1600" dirty="0" smtClean="0"/>
              <a:t>- Ogni studente ritaglia le lettere per comporre il proprio nome o il nome abbreviato.</a:t>
            </a:r>
          </a:p>
          <a:p>
            <a:r>
              <a:rPr lang="it-IT" sz="1600" dirty="0" smtClean="0"/>
              <a:t>  Successivamente si aggiungono fiori in varie forme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-Il disegno (tranne le lettere  che rimangono in bianco e nero) viene colorato con tre colori a scelta</a:t>
            </a:r>
          </a:p>
          <a:p>
            <a:r>
              <a:rPr lang="it-IT" sz="1600" dirty="0" smtClean="0"/>
              <a:t> </a:t>
            </a:r>
          </a:p>
          <a:p>
            <a:r>
              <a:rPr lang="it-IT" sz="1600" dirty="0" smtClean="0"/>
              <a:t>-Il disegno terminato viene fotografato e salvato. Successivamente attraverso </a:t>
            </a:r>
            <a:r>
              <a:rPr lang="it-IT" sz="1600" dirty="0" smtClean="0"/>
              <a:t>l’</a:t>
            </a:r>
            <a:r>
              <a:rPr lang="it-IT" sz="1600" dirty="0" err="1" smtClean="0"/>
              <a:t>App</a:t>
            </a:r>
            <a:r>
              <a:rPr lang="it-IT" sz="1600" dirty="0" smtClean="0"/>
              <a:t> </a:t>
            </a:r>
            <a:r>
              <a:rPr lang="it-IT" sz="1600" dirty="0" err="1" smtClean="0"/>
              <a:t>Puzzlemania</a:t>
            </a:r>
            <a:r>
              <a:rPr lang="it-IT" sz="1600" dirty="0" smtClean="0"/>
              <a:t> viene trasformato in puzzle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 Il disegno viene ritagliato seguendo la griglia sul retro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 Si incolleranno i quadratini ottenuti su un altro foglio, scombinandoli in modo libero e casuale.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-Spiegazione di che cosa si intende per QR code</a:t>
            </a:r>
          </a:p>
          <a:p>
            <a:r>
              <a:rPr lang="it-IT" sz="1600" dirty="0" smtClean="0"/>
              <a:t> </a:t>
            </a:r>
          </a:p>
          <a:p>
            <a:pPr lvl="0"/>
            <a:r>
              <a:rPr lang="it-IT" sz="1600" dirty="0" smtClean="0"/>
              <a:t>- Infine si incollerà un QR code sul foglio per potere memorizzare le sequenze di lavoro a partire dalle opere di Harold </a:t>
            </a:r>
            <a:r>
              <a:rPr lang="it-IT" sz="1600" dirty="0" err="1" smtClean="0"/>
              <a:t>Hollingsworth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0149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nata\Desktop\foto Ipad e Iphone 2019\IMG_12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r="40265"/>
          <a:stretch/>
        </p:blipFill>
        <p:spPr bwMode="auto">
          <a:xfrm>
            <a:off x="2123728" y="404664"/>
            <a:ext cx="5254580" cy="620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96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rmAutofit/>
          </a:bodyPr>
          <a:lstStyle/>
          <a:p>
            <a:r>
              <a:rPr lang="it-IT" sz="2800" dirty="0"/>
              <a:t>COSA SONO GLI ATELIER DIGITALI?</a:t>
            </a:r>
          </a:p>
        </p:txBody>
      </p:sp>
      <p:sp>
        <p:nvSpPr>
          <p:cNvPr id="3" name="Rettangolo 2"/>
          <p:cNvSpPr/>
          <p:nvPr/>
        </p:nvSpPr>
        <p:spPr>
          <a:xfrm>
            <a:off x="755576" y="2852936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/>
              <a:t>Si tratta di “atelier creativi “ e laboratori dove sviluppare il punto d’incontro tra manualità, </a:t>
            </a:r>
            <a:r>
              <a:rPr lang="it-IT" sz="3200" dirty="0" smtClean="0"/>
              <a:t>creatività </a:t>
            </a:r>
            <a:r>
              <a:rPr lang="it-IT" sz="3200" dirty="0"/>
              <a:t>e tecnologie. </a:t>
            </a:r>
          </a:p>
        </p:txBody>
      </p:sp>
    </p:spTree>
    <p:extLst>
      <p:ext uri="{BB962C8B-B14F-4D97-AF65-F5344CB8AC3E}">
        <p14:creationId xmlns:p14="http://schemas.microsoft.com/office/powerpoint/2010/main" val="11061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onata\Desktop\foto Ipad e Iphone 2019\IMG_09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/>
          <a:stretch/>
        </p:blipFill>
        <p:spPr bwMode="auto">
          <a:xfrm>
            <a:off x="2000250" y="669700"/>
            <a:ext cx="4587974" cy="551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9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onata\Desktop\foto Ipad e Iphone 2019\IMG_09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" b="8544"/>
          <a:stretch/>
        </p:blipFill>
        <p:spPr bwMode="auto">
          <a:xfrm>
            <a:off x="2267744" y="548680"/>
            <a:ext cx="4533190" cy="563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onata\Desktop\foto Ipad e Iphone 2019\IMG_12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" t="45026"/>
          <a:stretch/>
        </p:blipFill>
        <p:spPr bwMode="auto">
          <a:xfrm>
            <a:off x="1907704" y="1700808"/>
            <a:ext cx="5044494" cy="37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nata\Desktop\PERCORSI LABORATORI 2018 2019\HAROLD HOLLINGSWORTH\laboratorio con la I A\classe I A collegato a foto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9752" y="1340768"/>
            <a:ext cx="472514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ata\Desktop\PERCORSI LABORATORI 2018 2019\HAROLD HOLLINGSWORTH\laboratorio con la I A\classe I A foto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699792" y="1340767"/>
            <a:ext cx="4176464" cy="41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9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nata\Desktop\foto Ipad e Iphone 2019\IMG_11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4" t="11080" r="12819" b="6103"/>
          <a:stretch/>
        </p:blipFill>
        <p:spPr bwMode="auto">
          <a:xfrm>
            <a:off x="1187624" y="759852"/>
            <a:ext cx="6378262" cy="567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0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nata\Desktop\foto Ipad e Iphone 2019\IMG_12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r="3052" b="21127"/>
          <a:stretch/>
        </p:blipFill>
        <p:spPr bwMode="auto">
          <a:xfrm>
            <a:off x="1143000" y="1043188"/>
            <a:ext cx="6648718" cy="436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42094" y="836712"/>
            <a:ext cx="72728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Percorso</a:t>
            </a:r>
            <a:r>
              <a:rPr lang="en-US" sz="2000" b="1" dirty="0"/>
              <a:t> N. </a:t>
            </a:r>
            <a:r>
              <a:rPr lang="en-US" sz="2000" b="1" dirty="0" smtClean="0"/>
              <a:t>3: </a:t>
            </a:r>
            <a:r>
              <a:rPr lang="en-US" sz="2000" b="1" dirty="0"/>
              <a:t>Search me on the Web</a:t>
            </a:r>
            <a:endParaRPr lang="it-IT" sz="2000" dirty="0"/>
          </a:p>
          <a:p>
            <a:pPr algn="just"/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Obiettivi:</a:t>
            </a:r>
            <a:br>
              <a:rPr lang="it-IT" sz="2000" b="1" dirty="0"/>
            </a:br>
            <a:r>
              <a:rPr lang="it-IT" sz="2000" dirty="0"/>
              <a:t>⁃ Contribuire a costruire una nuova narrazione personale e migliorare autostima e fiducia in sé e negli altri per i ragazzi e le ragazze in situazioni di vita faticose</a:t>
            </a:r>
          </a:p>
          <a:p>
            <a:pPr algn="just"/>
            <a:r>
              <a:rPr lang="it-IT" sz="2000" dirty="0"/>
              <a:t>⁃ Sperimentare un uso creativo della tecnologia finalizzata ad aumentare le proprie capacità di </a:t>
            </a:r>
            <a:r>
              <a:rPr lang="it-IT" sz="2000" dirty="0" smtClean="0"/>
              <a:t>esprimersi</a:t>
            </a:r>
          </a:p>
          <a:p>
            <a:pPr algn="just"/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Le </a:t>
            </a:r>
            <a:r>
              <a:rPr lang="it-IT" sz="2000" b="1" dirty="0" err="1"/>
              <a:t>APPs</a:t>
            </a:r>
            <a:r>
              <a:rPr lang="it-IT" sz="2000" b="1" dirty="0"/>
              <a:t>: </a:t>
            </a:r>
            <a:endParaRPr lang="it-IT" sz="2000" dirty="0"/>
          </a:p>
          <a:p>
            <a:r>
              <a:rPr lang="it-IT" sz="2000" dirty="0"/>
              <a:t>⁃ Macchina fotografica</a:t>
            </a:r>
          </a:p>
          <a:p>
            <a:r>
              <a:rPr lang="it-IT" sz="2000" dirty="0"/>
              <a:t>⁃ Webcam</a:t>
            </a:r>
          </a:p>
          <a:p>
            <a:r>
              <a:rPr lang="it-IT" sz="2000" dirty="0"/>
              <a:t>⁃ </a:t>
            </a:r>
            <a:r>
              <a:rPr lang="it-IT" sz="2000" dirty="0" err="1" smtClean="0"/>
              <a:t>Puzzlemania</a:t>
            </a:r>
            <a:endParaRPr lang="it-IT" sz="2000" dirty="0" smtClean="0"/>
          </a:p>
          <a:p>
            <a:r>
              <a:rPr lang="it-IT" sz="2000" smtClean="0"/>
              <a:t>⁃ </a:t>
            </a:r>
            <a:r>
              <a:rPr lang="it-IT" sz="2000" dirty="0"/>
              <a:t>Fotocamera cellulare</a:t>
            </a:r>
          </a:p>
        </p:txBody>
      </p:sp>
    </p:spTree>
    <p:extLst>
      <p:ext uri="{BB962C8B-B14F-4D97-AF65-F5344CB8AC3E}">
        <p14:creationId xmlns:p14="http://schemas.microsoft.com/office/powerpoint/2010/main" val="15707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79405" y="620688"/>
            <a:ext cx="78488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/>
              <a:t>COME SI SVOLGERÀ IL LABORATORIO “ATELIER DIGITALE”</a:t>
            </a:r>
          </a:p>
          <a:p>
            <a:pPr algn="ctr"/>
            <a:r>
              <a:rPr lang="it-IT" sz="2000" dirty="0" smtClean="0"/>
              <a:t>AUTORITRATTO NELLO STILE DI JULIAN OPIE</a:t>
            </a:r>
          </a:p>
          <a:p>
            <a:r>
              <a:rPr lang="it-IT" sz="1400" dirty="0" smtClean="0"/>
              <a:t> </a:t>
            </a:r>
          </a:p>
          <a:p>
            <a:pPr algn="just"/>
            <a:r>
              <a:rPr lang="it-IT" sz="1400" dirty="0" smtClean="0"/>
              <a:t> - </a:t>
            </a:r>
            <a:r>
              <a:rPr lang="it-IT" sz="1600" dirty="0" smtClean="0"/>
              <a:t>Riprodurre l’autoritratto su carta da lucido copiando le linee principali da una fotografia in a4 con un pennarello nero.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 Tracciare poche linee semplificate, con un contorno netto e ben tracciato che fa sembrare i ritratti tutti uguali, sospesi tra pop art, fumetto e grafica pubblicitaria.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 Colorare nello stile di Julian </a:t>
            </a:r>
            <a:r>
              <a:rPr lang="it-IT" sz="1600" dirty="0" err="1" smtClean="0"/>
              <a:t>Opie</a:t>
            </a:r>
            <a:r>
              <a:rPr lang="it-IT" sz="1600" dirty="0" smtClean="0"/>
              <a:t>, riempiendo in modo uniforme le varie aree con un solo colore a pennarello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 Con la foto realizzare puzzle con l’</a:t>
            </a:r>
            <a:r>
              <a:rPr lang="it-IT" sz="1600" dirty="0" err="1" smtClean="0"/>
              <a:t>app</a:t>
            </a:r>
            <a:r>
              <a:rPr lang="it-IT" sz="1600" dirty="0" smtClean="0"/>
              <a:t> “</a:t>
            </a:r>
            <a:r>
              <a:rPr lang="it-IT" sz="1600" dirty="0" err="1" smtClean="0"/>
              <a:t>Puzzlemania</a:t>
            </a:r>
            <a:r>
              <a:rPr lang="it-IT" sz="1600" dirty="0" smtClean="0"/>
              <a:t>” 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-Scomporre e ricomporre i visi sconvolgendo tutti i canoni ottenendo dei volti “nuovi” fuori dalle regole convenzionali</a:t>
            </a:r>
          </a:p>
          <a:p>
            <a:pPr algn="just"/>
            <a:r>
              <a:rPr lang="it-IT" sz="1600" dirty="0" smtClean="0"/>
              <a:t> </a:t>
            </a:r>
          </a:p>
          <a:p>
            <a:pPr algn="just"/>
            <a:r>
              <a:rPr lang="it-IT" sz="1600" dirty="0" smtClean="0"/>
              <a:t> -Spiegazione di che cosa si intende per QR code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-Infine si incollerà un QR code sul foglio per potere memorizzare le sequenze di lavoro a partire dalle opere di Julian </a:t>
            </a:r>
            <a:r>
              <a:rPr lang="it-IT" sz="1600" dirty="0" err="1" smtClean="0"/>
              <a:t>Opie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83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ata\Desktop\foto Ipad e Iphone 2019\IMG_11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10353"/>
          <a:stretch/>
        </p:blipFill>
        <p:spPr bwMode="auto">
          <a:xfrm>
            <a:off x="2555776" y="953036"/>
            <a:ext cx="3806387" cy="504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11560" y="1844824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/>
              <a:t>L’obiettivo è riportare a scuola il fascino dell’artigiano, del “maker” e dello sperimentatore, attraverso lo sviluppo negli alunni della consapevolezza che gli oggetti si possano progettare e creare. </a:t>
            </a:r>
          </a:p>
        </p:txBody>
      </p:sp>
    </p:spTree>
    <p:extLst>
      <p:ext uri="{BB962C8B-B14F-4D97-AF65-F5344CB8AC3E}">
        <p14:creationId xmlns:p14="http://schemas.microsoft.com/office/powerpoint/2010/main" val="2785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ata\Desktop\foto Ipad e Iphone 2019\IMG_11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3005" r="22395" b="18499"/>
          <a:stretch/>
        </p:blipFill>
        <p:spPr bwMode="auto">
          <a:xfrm>
            <a:off x="2267744" y="764704"/>
            <a:ext cx="4559121" cy="53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nata\Downloads\FullSizeRender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887807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nata\Downloads\FullSizeRender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97" y="0"/>
            <a:ext cx="4453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681222" cy="646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8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nata\Desktop\foto Ipad e Iphone 2019\IMG_1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000" y="-7874431"/>
            <a:ext cx="23317200" cy="233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nata\Downloads\IMG-117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nata\Downloads\FullSizeRender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76" y="0"/>
            <a:ext cx="4969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3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onata\Desktop\PERCORSI LABORATORI 2018 2019\AUTOTRITRATTO NELLO STILE DI JULIAN OPIE\CLASSE II C\elaborazione foto Gabrie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908720"/>
            <a:ext cx="5001391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1166843"/>
            <a:ext cx="74888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Percorso N. 1: Realtà aumentata per la narrazione</a:t>
            </a:r>
            <a:endParaRPr lang="it-IT" sz="2000" dirty="0"/>
          </a:p>
          <a:p>
            <a:pPr algn="just"/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Obiettivi:</a:t>
            </a:r>
            <a:br>
              <a:rPr lang="it-IT" sz="2000" b="1" dirty="0"/>
            </a:br>
            <a:r>
              <a:rPr lang="it-IT" sz="2000" dirty="0"/>
              <a:t>⁃ Comprendere e padroneggiare uno strumento come la realtà </a:t>
            </a:r>
            <a:r>
              <a:rPr lang="it-IT" sz="2000" dirty="0" smtClean="0"/>
              <a:t> aumentata  in </a:t>
            </a:r>
            <a:r>
              <a:rPr lang="it-IT" sz="2000" dirty="0"/>
              <a:t>modo creativo, sviluppando un progetto di comunità</a:t>
            </a:r>
            <a:r>
              <a:rPr lang="it-IT" sz="2000" dirty="0" smtClean="0"/>
              <a:t>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- </a:t>
            </a:r>
            <a:r>
              <a:rPr lang="it-IT" sz="2000" dirty="0"/>
              <a:t>Apprendere come si </a:t>
            </a:r>
            <a:r>
              <a:rPr lang="it-IT" sz="2000" dirty="0" smtClean="0"/>
              <a:t>utilizza una </a:t>
            </a:r>
            <a:r>
              <a:rPr lang="it-IT" sz="2000" dirty="0"/>
              <a:t>tecnologia </a:t>
            </a:r>
            <a:r>
              <a:rPr lang="it-IT" sz="2000" dirty="0" smtClean="0"/>
              <a:t>per progettare la </a:t>
            </a:r>
            <a:r>
              <a:rPr lang="it-IT" sz="2000" dirty="0"/>
              <a:t>realtà aumentata</a:t>
            </a:r>
          </a:p>
          <a:p>
            <a:r>
              <a:rPr lang="it-IT" sz="2000" b="1" dirty="0"/>
              <a:t>Le </a:t>
            </a:r>
            <a:r>
              <a:rPr lang="it-IT" sz="2000" b="1" dirty="0" err="1"/>
              <a:t>APPs</a:t>
            </a:r>
            <a:r>
              <a:rPr lang="it-IT" sz="2000" b="1" dirty="0"/>
              <a:t>: </a:t>
            </a:r>
            <a:endParaRPr lang="it-IT" sz="2000" dirty="0"/>
          </a:p>
          <a:p>
            <a:r>
              <a:rPr lang="it-IT" sz="2000" dirty="0"/>
              <a:t>⁃ </a:t>
            </a:r>
            <a:r>
              <a:rPr lang="it-IT" sz="2000" dirty="0" err="1"/>
              <a:t>Aurasma</a:t>
            </a:r>
            <a:r>
              <a:rPr lang="it-IT" sz="2000" dirty="0"/>
              <a:t> </a:t>
            </a:r>
          </a:p>
          <a:p>
            <a:r>
              <a:rPr lang="it-IT" sz="2000" dirty="0"/>
              <a:t>⁃ </a:t>
            </a:r>
            <a:r>
              <a:rPr lang="it-IT" sz="2000" dirty="0" err="1"/>
              <a:t>iStopmotion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459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533038"/>
            <a:ext cx="72008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COME SI SVOLGERÀ IL LABORATORIO “ATELIER DIGITALE”</a:t>
            </a:r>
          </a:p>
          <a:p>
            <a:pPr algn="ctr"/>
            <a:r>
              <a:rPr lang="it-IT" sz="2000" dirty="0"/>
              <a:t>I GATTI SULLA STACCIONATA</a:t>
            </a:r>
          </a:p>
          <a:p>
            <a:r>
              <a:rPr lang="it-IT" sz="1600" dirty="0"/>
              <a:t> </a:t>
            </a:r>
          </a:p>
          <a:p>
            <a:pPr lvl="0" algn="just"/>
            <a:r>
              <a:rPr lang="it-IT" sz="1600" dirty="0" smtClean="0"/>
              <a:t>-Per prima cosa si disegna la staccionata, alta 14 cm e larga 24 cm, divisa in circa 18 assi.  La staccionata sarà colorata con tutti i colori del  cerchio cromatico partendo dai tre </a:t>
            </a:r>
            <a:r>
              <a:rPr lang="it-IT" sz="1600" u="sng" dirty="0" smtClean="0"/>
              <a:t>colori primari</a:t>
            </a:r>
            <a:r>
              <a:rPr lang="it-IT" sz="1600" dirty="0" smtClean="0"/>
              <a:t> </a:t>
            </a:r>
            <a:r>
              <a:rPr lang="it-IT" sz="1600" u="sng" dirty="0" smtClean="0"/>
              <a:t>giallo rosso e blu</a:t>
            </a:r>
            <a:r>
              <a:rPr lang="it-IT" sz="1600" dirty="0" smtClean="0"/>
              <a:t>, successivamente si aggiungeranno i </a:t>
            </a:r>
            <a:r>
              <a:rPr lang="it-IT" sz="1600" u="sng" dirty="0" smtClean="0"/>
              <a:t>secondari</a:t>
            </a:r>
            <a:r>
              <a:rPr lang="it-IT" sz="1600" dirty="0" smtClean="0"/>
              <a:t> </a:t>
            </a:r>
            <a:r>
              <a:rPr lang="it-IT" sz="1600" u="sng" dirty="0" smtClean="0"/>
              <a:t>arancione viola e verde</a:t>
            </a:r>
            <a:r>
              <a:rPr lang="it-IT" sz="1600" dirty="0" smtClean="0"/>
              <a:t> e i </a:t>
            </a:r>
            <a:r>
              <a:rPr lang="it-IT" sz="1600" u="sng" dirty="0" smtClean="0"/>
              <a:t>terziari</a:t>
            </a:r>
            <a:r>
              <a:rPr lang="it-IT" sz="1600" dirty="0" smtClean="0"/>
              <a:t> </a:t>
            </a:r>
            <a:r>
              <a:rPr lang="it-IT" sz="1600" u="sng" dirty="0" smtClean="0"/>
              <a:t>cioè le sfumature dei precedenti.</a:t>
            </a:r>
          </a:p>
          <a:p>
            <a:pPr lvl="0" algn="just"/>
            <a:endParaRPr lang="it-IT" sz="1600" dirty="0" smtClean="0"/>
          </a:p>
          <a:p>
            <a:pPr lvl="0" algn="just"/>
            <a:r>
              <a:rPr lang="it-IT" sz="1600" dirty="0" smtClean="0"/>
              <a:t>-Si fotografa la staccionata colorata.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-Poi si disegnano i gatti su carta da lucido ricalcando immagini date con un pennarello nero.</a:t>
            </a:r>
          </a:p>
          <a:p>
            <a:pPr algn="just"/>
            <a:r>
              <a:rPr lang="it-IT" sz="1600" dirty="0" smtClean="0"/>
              <a:t> </a:t>
            </a:r>
          </a:p>
          <a:p>
            <a:pPr algn="just"/>
            <a:r>
              <a:rPr lang="it-IT" sz="1600" dirty="0" smtClean="0"/>
              <a:t> - Si aumenterà la realtà in modo analogico utilizzando le </a:t>
            </a:r>
            <a:r>
              <a:rPr lang="it-IT" sz="1600" dirty="0" err="1" smtClean="0"/>
              <a:t>apps</a:t>
            </a:r>
            <a:r>
              <a:rPr lang="it-IT" sz="1600" dirty="0" smtClean="0"/>
              <a:t> </a:t>
            </a:r>
            <a:r>
              <a:rPr lang="it-IT" sz="1600" dirty="0" err="1" smtClean="0"/>
              <a:t>Aurasma</a:t>
            </a:r>
            <a:r>
              <a:rPr lang="it-IT" sz="1600" dirty="0" smtClean="0"/>
              <a:t> oppure </a:t>
            </a:r>
            <a:r>
              <a:rPr lang="it-IT" sz="1600" dirty="0" err="1" smtClean="0"/>
              <a:t>iStopmotion</a:t>
            </a:r>
            <a:r>
              <a:rPr lang="it-IT" sz="1600" dirty="0" smtClean="0"/>
              <a:t>. I ragazzi sceglieranno foto o video di gatti in situazioni reali che si sovrapporranno alla staccionata disegnata da loro.</a:t>
            </a:r>
            <a:endParaRPr lang="it-IT" sz="1600" dirty="0"/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-Infine si disegneranno gatti sul  foglio da disegno sopra la staccionata</a:t>
            </a:r>
          </a:p>
          <a:p>
            <a:pPr algn="just"/>
            <a:r>
              <a:rPr lang="it-IT" sz="1600" dirty="0" smtClean="0"/>
              <a:t> </a:t>
            </a:r>
          </a:p>
          <a:p>
            <a:pPr algn="just"/>
            <a:r>
              <a:rPr lang="it-IT" sz="1600" dirty="0" smtClean="0"/>
              <a:t> -Spiegazione di che cosa si intende per QR code</a:t>
            </a:r>
          </a:p>
          <a:p>
            <a:pPr algn="just"/>
            <a:r>
              <a:rPr lang="it-IT" sz="1600" dirty="0" smtClean="0"/>
              <a:t> </a:t>
            </a:r>
          </a:p>
          <a:p>
            <a:pPr lvl="0" algn="just"/>
            <a:r>
              <a:rPr lang="it-IT" sz="1600" dirty="0" smtClean="0"/>
              <a:t>-Infine si incollerà un QR code sul foglio per potere memorizzare le sequenze di lavoro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000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Donata\Desktop\foto Ipad e Iphone 2019\IMG_1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46196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onata\Desktop\foto Ipad e Iphone 2019\IMG_1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306896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onata\Desktop\foto Ipad e Iphone 2019\IMG_12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0" t="-3197" b="-3197"/>
          <a:stretch/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nata\Desktop\foto Ipad e Iphone 2019\IMG_12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4883" r="14695" b="15869"/>
          <a:stretch/>
        </p:blipFill>
        <p:spPr bwMode="auto">
          <a:xfrm>
            <a:off x="2343954" y="692696"/>
            <a:ext cx="4043967" cy="54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139</Words>
  <Application>Microsoft Office PowerPoint</Application>
  <PresentationFormat>Presentazione su schermo (4:3)</PresentationFormat>
  <Paragraphs>98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ATELIER DIGITALI</vt:lpstr>
      <vt:lpstr>COSA SONO GLI ATELIER DIGITALI?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DIGITALI</dc:title>
  <dc:creator>Donata</dc:creator>
  <cp:lastModifiedBy>Donata</cp:lastModifiedBy>
  <cp:revision>19</cp:revision>
  <dcterms:created xsi:type="dcterms:W3CDTF">2019-04-07T13:46:13Z</dcterms:created>
  <dcterms:modified xsi:type="dcterms:W3CDTF">2019-06-26T09:00:58Z</dcterms:modified>
</cp:coreProperties>
</file>